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795C2-F41F-4722-88CF-8C3BF42477B5}" type="doc">
      <dgm:prSet loTypeId="urn:microsoft.com/office/officeart/2005/8/layout/hProcess11" loCatId="process" qsTypeId="urn:microsoft.com/office/officeart/2005/8/quickstyle/simple5" qsCatId="simple" csTypeId="urn:microsoft.com/office/officeart/2005/8/colors/accent2_2" csCatId="accent2" phldr="1"/>
      <dgm:spPr/>
    </dgm:pt>
    <dgm:pt modelId="{702EBBF6-05B4-4651-94F6-C8140BD21597}">
      <dgm:prSet phldrT="[Szöveg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2023.10.11 – 2024.03.30 </a:t>
          </a:r>
          <a:r>
            <a:rPr lang="en-US" dirty="0" err="1">
              <a:solidFill>
                <a:schemeClr val="bg1"/>
              </a:solidFill>
            </a:rPr>
            <a:t>Fejlesztés</a:t>
          </a:r>
          <a:endParaRPr lang="en-GB" dirty="0">
            <a:solidFill>
              <a:schemeClr val="bg1"/>
            </a:solidFill>
          </a:endParaRPr>
        </a:p>
      </dgm:t>
    </dgm:pt>
    <dgm:pt modelId="{4E9945E7-52E6-41F6-BB71-D1125E8DE4FD}" type="parTrans" cxnId="{0F105863-DD72-4E43-969E-BBB5870BF212}">
      <dgm:prSet/>
      <dgm:spPr/>
      <dgm:t>
        <a:bodyPr/>
        <a:lstStyle/>
        <a:p>
          <a:endParaRPr lang="en-GB"/>
        </a:p>
      </dgm:t>
    </dgm:pt>
    <dgm:pt modelId="{0AD45FD3-4CB7-40A2-AE72-FCA8C146405F}" type="sibTrans" cxnId="{0F105863-DD72-4E43-969E-BBB5870BF212}">
      <dgm:prSet/>
      <dgm:spPr/>
      <dgm:t>
        <a:bodyPr/>
        <a:lstStyle/>
        <a:p>
          <a:endParaRPr lang="en-GB"/>
        </a:p>
      </dgm:t>
    </dgm:pt>
    <dgm:pt modelId="{07F4D11D-6BE4-4EC8-B56C-AEBF606DD4F3}">
      <dgm:prSet phldrT="[Szöveg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2024.03.31 </a:t>
          </a:r>
          <a:r>
            <a:rPr lang="en-US" dirty="0" err="1">
              <a:solidFill>
                <a:schemeClr val="bg1"/>
              </a:solidFill>
            </a:rPr>
            <a:t>Leadás</a:t>
          </a:r>
          <a:endParaRPr lang="en-GB" dirty="0">
            <a:solidFill>
              <a:schemeClr val="bg1"/>
            </a:solidFill>
          </a:endParaRPr>
        </a:p>
      </dgm:t>
    </dgm:pt>
    <dgm:pt modelId="{E84E74F4-AAF4-4C76-8F85-5F7AAB0887EC}" type="parTrans" cxnId="{67C7160F-4903-4F6B-A0D3-EF1EF9B52DEE}">
      <dgm:prSet/>
      <dgm:spPr/>
      <dgm:t>
        <a:bodyPr/>
        <a:lstStyle/>
        <a:p>
          <a:endParaRPr lang="en-GB"/>
        </a:p>
      </dgm:t>
    </dgm:pt>
    <dgm:pt modelId="{D1C32FC6-66BC-4640-B81E-DF71250FC49E}" type="sibTrans" cxnId="{67C7160F-4903-4F6B-A0D3-EF1EF9B52DEE}">
      <dgm:prSet/>
      <dgm:spPr/>
      <dgm:t>
        <a:bodyPr/>
        <a:lstStyle/>
        <a:p>
          <a:endParaRPr lang="en-GB"/>
        </a:p>
      </dgm:t>
    </dgm:pt>
    <dgm:pt modelId="{1E81A5D2-23B0-47DB-BB09-8A5B8302BD44}" type="pres">
      <dgm:prSet presAssocID="{AD5795C2-F41F-4722-88CF-8C3BF42477B5}" presName="Name0" presStyleCnt="0">
        <dgm:presLayoutVars>
          <dgm:dir/>
          <dgm:resizeHandles val="exact"/>
        </dgm:presLayoutVars>
      </dgm:prSet>
      <dgm:spPr/>
    </dgm:pt>
    <dgm:pt modelId="{F0B27AC8-24DC-444D-8C31-5FEAD5C372E2}" type="pres">
      <dgm:prSet presAssocID="{AD5795C2-F41F-4722-88CF-8C3BF42477B5}" presName="arrow" presStyleLbl="bgShp" presStyleIdx="0" presStyleCnt="1"/>
      <dgm:spPr/>
    </dgm:pt>
    <dgm:pt modelId="{AB7B6CE6-CA79-40AF-BF68-7EB7A2AF32E2}" type="pres">
      <dgm:prSet presAssocID="{AD5795C2-F41F-4722-88CF-8C3BF42477B5}" presName="points" presStyleCnt="0"/>
      <dgm:spPr/>
    </dgm:pt>
    <dgm:pt modelId="{0FB4E7AC-959D-4F7D-B9D5-BCA83DDBDCD6}" type="pres">
      <dgm:prSet presAssocID="{702EBBF6-05B4-4651-94F6-C8140BD21597}" presName="compositeA" presStyleCnt="0"/>
      <dgm:spPr/>
    </dgm:pt>
    <dgm:pt modelId="{BF4B628D-EB05-487F-A470-17706A095E68}" type="pres">
      <dgm:prSet presAssocID="{702EBBF6-05B4-4651-94F6-C8140BD21597}" presName="textA" presStyleLbl="revTx" presStyleIdx="0" presStyleCnt="2">
        <dgm:presLayoutVars>
          <dgm:bulletEnabled val="1"/>
        </dgm:presLayoutVars>
      </dgm:prSet>
      <dgm:spPr/>
    </dgm:pt>
    <dgm:pt modelId="{B0754598-161F-4760-921B-2631E999036D}" type="pres">
      <dgm:prSet presAssocID="{702EBBF6-05B4-4651-94F6-C8140BD21597}" presName="circleA" presStyleLbl="node1" presStyleIdx="0" presStyleCnt="2"/>
      <dgm:spPr/>
    </dgm:pt>
    <dgm:pt modelId="{3EE37DA4-1CAD-4617-A6AB-98D2817C6620}" type="pres">
      <dgm:prSet presAssocID="{702EBBF6-05B4-4651-94F6-C8140BD21597}" presName="spaceA" presStyleCnt="0"/>
      <dgm:spPr/>
    </dgm:pt>
    <dgm:pt modelId="{09F32C47-FCA8-4740-AEE8-2E75BB832A6B}" type="pres">
      <dgm:prSet presAssocID="{0AD45FD3-4CB7-40A2-AE72-FCA8C146405F}" presName="space" presStyleCnt="0"/>
      <dgm:spPr/>
    </dgm:pt>
    <dgm:pt modelId="{B7CA5B65-4939-40CA-BF59-0FF33BB72417}" type="pres">
      <dgm:prSet presAssocID="{07F4D11D-6BE4-4EC8-B56C-AEBF606DD4F3}" presName="compositeB" presStyleCnt="0"/>
      <dgm:spPr/>
    </dgm:pt>
    <dgm:pt modelId="{29F9FC5C-6D56-4E3E-8DBE-9FF5A7839F06}" type="pres">
      <dgm:prSet presAssocID="{07F4D11D-6BE4-4EC8-B56C-AEBF606DD4F3}" presName="textB" presStyleLbl="revTx" presStyleIdx="1" presStyleCnt="2">
        <dgm:presLayoutVars>
          <dgm:bulletEnabled val="1"/>
        </dgm:presLayoutVars>
      </dgm:prSet>
      <dgm:spPr/>
    </dgm:pt>
    <dgm:pt modelId="{98EDB21F-E24F-4DD8-82FD-535217AC187F}" type="pres">
      <dgm:prSet presAssocID="{07F4D11D-6BE4-4EC8-B56C-AEBF606DD4F3}" presName="circleB" presStyleLbl="node1" presStyleIdx="1" presStyleCnt="2"/>
      <dgm:spPr/>
    </dgm:pt>
    <dgm:pt modelId="{908CB478-657B-40DC-87A2-42C141AC9A82}" type="pres">
      <dgm:prSet presAssocID="{07F4D11D-6BE4-4EC8-B56C-AEBF606DD4F3}" presName="spaceB" presStyleCnt="0"/>
      <dgm:spPr/>
    </dgm:pt>
  </dgm:ptLst>
  <dgm:cxnLst>
    <dgm:cxn modelId="{CD99B909-4BC7-4287-9F86-285BADE36BC6}" type="presOf" srcId="{702EBBF6-05B4-4651-94F6-C8140BD21597}" destId="{BF4B628D-EB05-487F-A470-17706A095E68}" srcOrd="0" destOrd="0" presId="urn:microsoft.com/office/officeart/2005/8/layout/hProcess11"/>
    <dgm:cxn modelId="{67C7160F-4903-4F6B-A0D3-EF1EF9B52DEE}" srcId="{AD5795C2-F41F-4722-88CF-8C3BF42477B5}" destId="{07F4D11D-6BE4-4EC8-B56C-AEBF606DD4F3}" srcOrd="1" destOrd="0" parTransId="{E84E74F4-AAF4-4C76-8F85-5F7AAB0887EC}" sibTransId="{D1C32FC6-66BC-4640-B81E-DF71250FC49E}"/>
    <dgm:cxn modelId="{0F105863-DD72-4E43-969E-BBB5870BF212}" srcId="{AD5795C2-F41F-4722-88CF-8C3BF42477B5}" destId="{702EBBF6-05B4-4651-94F6-C8140BD21597}" srcOrd="0" destOrd="0" parTransId="{4E9945E7-52E6-41F6-BB71-D1125E8DE4FD}" sibTransId="{0AD45FD3-4CB7-40A2-AE72-FCA8C146405F}"/>
    <dgm:cxn modelId="{A829227A-F6E9-47E9-ADA5-04001151DDD1}" type="presOf" srcId="{07F4D11D-6BE4-4EC8-B56C-AEBF606DD4F3}" destId="{29F9FC5C-6D56-4E3E-8DBE-9FF5A7839F06}" srcOrd="0" destOrd="0" presId="urn:microsoft.com/office/officeart/2005/8/layout/hProcess11"/>
    <dgm:cxn modelId="{3DA83CF0-536E-4B13-A76E-B4F477EBCDAD}" type="presOf" srcId="{AD5795C2-F41F-4722-88CF-8C3BF42477B5}" destId="{1E81A5D2-23B0-47DB-BB09-8A5B8302BD44}" srcOrd="0" destOrd="0" presId="urn:microsoft.com/office/officeart/2005/8/layout/hProcess11"/>
    <dgm:cxn modelId="{0D3E6819-DACD-4312-AAD5-E5F14ACB9B2F}" type="presParOf" srcId="{1E81A5D2-23B0-47DB-BB09-8A5B8302BD44}" destId="{F0B27AC8-24DC-444D-8C31-5FEAD5C372E2}" srcOrd="0" destOrd="0" presId="urn:microsoft.com/office/officeart/2005/8/layout/hProcess11"/>
    <dgm:cxn modelId="{6D912548-3F04-4DB2-90A9-CFF2F6747771}" type="presParOf" srcId="{1E81A5D2-23B0-47DB-BB09-8A5B8302BD44}" destId="{AB7B6CE6-CA79-40AF-BF68-7EB7A2AF32E2}" srcOrd="1" destOrd="0" presId="urn:microsoft.com/office/officeart/2005/8/layout/hProcess11"/>
    <dgm:cxn modelId="{06A24C26-9430-4969-9BBC-B37D0A98575B}" type="presParOf" srcId="{AB7B6CE6-CA79-40AF-BF68-7EB7A2AF32E2}" destId="{0FB4E7AC-959D-4F7D-B9D5-BCA83DDBDCD6}" srcOrd="0" destOrd="0" presId="urn:microsoft.com/office/officeart/2005/8/layout/hProcess11"/>
    <dgm:cxn modelId="{D8431DDC-4901-4F54-947E-9921B4733A02}" type="presParOf" srcId="{0FB4E7AC-959D-4F7D-B9D5-BCA83DDBDCD6}" destId="{BF4B628D-EB05-487F-A470-17706A095E68}" srcOrd="0" destOrd="0" presId="urn:microsoft.com/office/officeart/2005/8/layout/hProcess11"/>
    <dgm:cxn modelId="{8176E22E-BAA3-4BB6-9CD5-9A3BF55622D5}" type="presParOf" srcId="{0FB4E7AC-959D-4F7D-B9D5-BCA83DDBDCD6}" destId="{B0754598-161F-4760-921B-2631E999036D}" srcOrd="1" destOrd="0" presId="urn:microsoft.com/office/officeart/2005/8/layout/hProcess11"/>
    <dgm:cxn modelId="{010C15AD-141B-4F95-B4A3-8478815B07BF}" type="presParOf" srcId="{0FB4E7AC-959D-4F7D-B9D5-BCA83DDBDCD6}" destId="{3EE37DA4-1CAD-4617-A6AB-98D2817C6620}" srcOrd="2" destOrd="0" presId="urn:microsoft.com/office/officeart/2005/8/layout/hProcess11"/>
    <dgm:cxn modelId="{3EEA4A32-48DA-4174-959F-E0EE7DE8B394}" type="presParOf" srcId="{AB7B6CE6-CA79-40AF-BF68-7EB7A2AF32E2}" destId="{09F32C47-FCA8-4740-AEE8-2E75BB832A6B}" srcOrd="1" destOrd="0" presId="urn:microsoft.com/office/officeart/2005/8/layout/hProcess11"/>
    <dgm:cxn modelId="{843A258D-F68D-499C-8D12-67D1EB551E30}" type="presParOf" srcId="{AB7B6CE6-CA79-40AF-BF68-7EB7A2AF32E2}" destId="{B7CA5B65-4939-40CA-BF59-0FF33BB72417}" srcOrd="2" destOrd="0" presId="urn:microsoft.com/office/officeart/2005/8/layout/hProcess11"/>
    <dgm:cxn modelId="{6D75FFB7-544B-4D81-939E-97969ED58966}" type="presParOf" srcId="{B7CA5B65-4939-40CA-BF59-0FF33BB72417}" destId="{29F9FC5C-6D56-4E3E-8DBE-9FF5A7839F06}" srcOrd="0" destOrd="0" presId="urn:microsoft.com/office/officeart/2005/8/layout/hProcess11"/>
    <dgm:cxn modelId="{88A9C135-AE19-4C0A-B7A2-4AB32CF35914}" type="presParOf" srcId="{B7CA5B65-4939-40CA-BF59-0FF33BB72417}" destId="{98EDB21F-E24F-4DD8-82FD-535217AC187F}" srcOrd="1" destOrd="0" presId="urn:microsoft.com/office/officeart/2005/8/layout/hProcess11"/>
    <dgm:cxn modelId="{43328918-AA65-485E-A304-D0AAD1683C7E}" type="presParOf" srcId="{B7CA5B65-4939-40CA-BF59-0FF33BB72417}" destId="{908CB478-657B-40DC-87A2-42C141AC9A8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27AC8-24DC-444D-8C31-5FEAD5C372E2}">
      <dsp:nvSpPr>
        <dsp:cNvPr id="0" name=""/>
        <dsp:cNvSpPr/>
      </dsp:nvSpPr>
      <dsp:spPr>
        <a:xfrm>
          <a:off x="0" y="1221613"/>
          <a:ext cx="6167248" cy="162881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B628D-EB05-487F-A470-17706A095E68}">
      <dsp:nvSpPr>
        <dsp:cNvPr id="0" name=""/>
        <dsp:cNvSpPr/>
      </dsp:nvSpPr>
      <dsp:spPr>
        <a:xfrm>
          <a:off x="67" y="0"/>
          <a:ext cx="2707506" cy="1628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b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2023.10.11 – 2024.03.30 </a:t>
          </a:r>
          <a:r>
            <a:rPr lang="en-US" sz="2900" kern="1200" dirty="0" err="1">
              <a:solidFill>
                <a:schemeClr val="bg1"/>
              </a:solidFill>
            </a:rPr>
            <a:t>Fejlesztés</a:t>
          </a:r>
          <a:endParaRPr lang="en-GB" sz="2900" kern="1200" dirty="0">
            <a:solidFill>
              <a:schemeClr val="bg1"/>
            </a:solidFill>
          </a:endParaRPr>
        </a:p>
      </dsp:txBody>
      <dsp:txXfrm>
        <a:off x="67" y="0"/>
        <a:ext cx="2707506" cy="1628817"/>
      </dsp:txXfrm>
    </dsp:sp>
    <dsp:sp modelId="{B0754598-161F-4760-921B-2631E999036D}">
      <dsp:nvSpPr>
        <dsp:cNvPr id="0" name=""/>
        <dsp:cNvSpPr/>
      </dsp:nvSpPr>
      <dsp:spPr>
        <a:xfrm>
          <a:off x="1150218" y="1832419"/>
          <a:ext cx="407204" cy="40720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F9FC5C-6D56-4E3E-8DBE-9FF5A7839F06}">
      <dsp:nvSpPr>
        <dsp:cNvPr id="0" name=""/>
        <dsp:cNvSpPr/>
      </dsp:nvSpPr>
      <dsp:spPr>
        <a:xfrm>
          <a:off x="2842949" y="2443226"/>
          <a:ext cx="2707506" cy="1628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2024.03.31 </a:t>
          </a:r>
          <a:r>
            <a:rPr lang="en-US" sz="2900" kern="1200" dirty="0" err="1">
              <a:solidFill>
                <a:schemeClr val="bg1"/>
              </a:solidFill>
            </a:rPr>
            <a:t>Leadás</a:t>
          </a:r>
          <a:endParaRPr lang="en-GB" sz="2900" kern="1200" dirty="0">
            <a:solidFill>
              <a:schemeClr val="bg1"/>
            </a:solidFill>
          </a:endParaRPr>
        </a:p>
      </dsp:txBody>
      <dsp:txXfrm>
        <a:off x="2842949" y="2443226"/>
        <a:ext cx="2707506" cy="1628817"/>
      </dsp:txXfrm>
    </dsp:sp>
    <dsp:sp modelId="{98EDB21F-E24F-4DD8-82FD-535217AC187F}">
      <dsp:nvSpPr>
        <dsp:cNvPr id="0" name=""/>
        <dsp:cNvSpPr/>
      </dsp:nvSpPr>
      <dsp:spPr>
        <a:xfrm>
          <a:off x="3993100" y="1832419"/>
          <a:ext cx="407204" cy="40720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634A39-FFB0-68A2-594E-1B030BA9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92B1E03-EF89-8B42-B058-43B2EABFD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823CCE-CFAE-EDB0-A5D7-E3369201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A6FEA4-C8F3-D792-74D0-4FC807AD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8BAD03-AEC9-9987-87ED-A4714AC9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893ACB-261D-B9A7-6E56-82A29A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0BA06D-0527-7EB3-B319-2C662827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118A1A-4F7C-E54A-2521-AB713D36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D76B3D-75C8-4224-3C21-5F399D52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23D6E0-16CE-330D-20B7-DDE3A8E6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31891D2-7D84-A24A-F629-CB1932566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946F35-9DEB-9A21-AB48-89C10FBB5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8074DA-35CD-1ADC-0413-BB6344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8C6F48-8B27-545C-7D40-ADB6E776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8530D1-FE4F-1CB4-787D-F997ECA3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32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585146-5DE2-560F-C61A-352CDD9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491AC1-7922-6450-E301-67965E353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07CDCA-FD0B-D012-7210-8450ADC4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50D38D-04AA-6C45-50B0-FD0F5867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FCD0AC-67DA-7BEA-976B-05058C38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4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42B94D-9FB7-70D8-0012-E2B8C4F8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7F8D543-43CD-D930-9A4F-3B2093B0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B569E2-B00C-1D99-16F8-6E27C6F1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087A87-592D-660F-CECA-47803A1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1E2DED-21A1-B5BD-3A41-BF9C5750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6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24752E-6D01-B0C4-FEB4-8C9A9E15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5DB22B-F000-35A7-F1AD-51D195887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36A62D6-53F1-1600-3892-7198DA81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4830131-9524-0B58-B7C8-8C136007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6BCE9C0-1791-515F-B29C-6E79B5C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56732D-5978-879E-8C07-96E55A3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00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825549-5D23-C313-0FCE-6E3E33E7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760E29-BB57-CC47-EA06-69342DA0B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EADDA0-9A6B-B105-F17C-88E497EA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FFE536-EEB8-01CC-BE8D-B26CD301E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4785074-BEE8-B76E-B386-8E8836511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7BA73D8-4F90-184E-18DF-5BD66D4F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728AC88-B5C5-D44D-18AB-794D6B75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080A3D-6B4F-0825-0064-16F26F3D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6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F87E85-BD70-3A29-3A03-0042A019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12C7032-B6CF-FEBE-DF2A-838C2F64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316C87-0436-7815-B095-23B3BCA0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566FF0D-D3B9-48DE-1D68-A8B683F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2953779-22C3-CD15-2EC2-7528939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CB1F470-6A78-5362-9681-413832A7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84EA48-DBB3-ED15-BBD8-CEC5BE8B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4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C5FA8-DA71-91A5-4E07-E814EA06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AB0B9-1207-9B9B-FF8C-8B862E30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546CCFD-515A-AB0F-4704-EB5A77C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B34B0B-D2A4-A097-67DA-686E31A5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8667E-D288-9C7C-8B14-A8A75ADE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4996679-0814-6BF4-0334-6D7B2C4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83477B-B345-3A23-5B10-729DFA25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D39F246-605B-8B6D-7464-FA4A29ED4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39ABC6C-23C5-487E-A479-CF9472D3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57B51D-4D09-DB31-BF73-304EC627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2642A7-20AF-399B-136B-7792EFDB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7AE7A5-47FA-85C7-10E6-22FC3CD2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50CE75-4009-226E-2323-FFAFAB7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9877B1-96D9-398D-CA8A-C5E77CA0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00EC66-593C-D804-203D-72642440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9AA80-C706-4A83-B9B4-E6AF2E65D6ED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80FB4E2-0130-6C35-E7BE-A70084D67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823C78-2EB3-0773-514B-064DF7549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2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926AE-A357-50E6-349D-8086B0E98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8B5DC40-A4B7-82C7-BFEA-40510573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“</a:t>
            </a:r>
            <a:r>
              <a:rPr lang="hu-HU" sz="4800">
                <a:solidFill>
                  <a:schemeClr val="bg1"/>
                </a:solidFill>
              </a:rPr>
              <a:t>Minden egy helyen</a:t>
            </a:r>
            <a:r>
              <a:rPr lang="en-GB" sz="480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436F5A-C6B7-8164-63F7-8DE6C072A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Készítették: Trájer Balázs, Lipták Dominik, Rácz Norbert</a:t>
            </a:r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9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zámítógépes szkript a képernyőn">
            <a:extLst>
              <a:ext uri="{FF2B5EF4-FFF2-40B4-BE49-F238E27FC236}">
                <a16:creationId xmlns:a16="http://schemas.microsoft.com/office/drawing/2014/main" id="{5DC5BDB4-7471-1760-9053-061F65CFC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" r="43884" b="-1"/>
          <a:stretch/>
        </p:blipFill>
        <p:spPr>
          <a:xfrm>
            <a:off x="20" y="10"/>
            <a:ext cx="5409897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D1BE06-92EB-CC98-B23E-326762BB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993581"/>
          </a:xfrm>
        </p:spPr>
        <p:txBody>
          <a:bodyPr anchor="b">
            <a:normAutofit/>
          </a:bodyPr>
          <a:lstStyle/>
          <a:p>
            <a:pPr algn="ctr"/>
            <a:r>
              <a:rPr lang="en-US" sz="2800">
                <a:solidFill>
                  <a:schemeClr val="bg1">
                    <a:alpha val="60000"/>
                  </a:schemeClr>
                </a:solidFill>
              </a:rPr>
              <a:t>Csapattagok feladatai</a:t>
            </a:r>
            <a:endParaRPr lang="en-GB" sz="28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717A41-034F-DF3C-1176-617801DEA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47337"/>
            <a:ext cx="4110198" cy="3075480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Trájer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Balázs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hu-HU" sz="2000" dirty="0">
                <a:solidFill>
                  <a:schemeClr val="bg1"/>
                </a:solidFill>
              </a:rPr>
              <a:t>Frontend fejlesztés (</a:t>
            </a:r>
            <a:r>
              <a:rPr lang="hu-HU" sz="2000" dirty="0" err="1">
                <a:solidFill>
                  <a:schemeClr val="bg1"/>
                </a:solidFill>
              </a:rPr>
              <a:t>Html+CSS</a:t>
            </a:r>
            <a:r>
              <a:rPr lang="hu-HU" sz="2000" dirty="0">
                <a:solidFill>
                  <a:schemeClr val="bg1"/>
                </a:solidFill>
              </a:rPr>
              <a:t>, </a:t>
            </a:r>
            <a:r>
              <a:rPr lang="hu-HU" sz="2000" dirty="0" err="1">
                <a:solidFill>
                  <a:schemeClr val="bg1"/>
                </a:solidFill>
              </a:rPr>
              <a:t>Laravel</a:t>
            </a:r>
            <a:r>
              <a:rPr lang="hu-HU" sz="2000" dirty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Lipták</a:t>
            </a:r>
            <a:r>
              <a:rPr lang="en-US" sz="2000" dirty="0">
                <a:solidFill>
                  <a:schemeClr val="bg1"/>
                </a:solidFill>
              </a:rPr>
              <a:t> Dominik: </a:t>
            </a:r>
            <a:r>
              <a:rPr lang="hu-HU" sz="2000" dirty="0">
                <a:solidFill>
                  <a:schemeClr val="bg1"/>
                </a:solidFill>
              </a:rPr>
              <a:t>Frontend 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Rácz</a:t>
            </a:r>
            <a:r>
              <a:rPr lang="en-US" sz="2000" dirty="0">
                <a:solidFill>
                  <a:schemeClr val="bg1"/>
                </a:solidFill>
              </a:rPr>
              <a:t> Norbert: Full-Stack </a:t>
            </a:r>
            <a:r>
              <a:rPr lang="en-US" sz="2000" dirty="0" err="1">
                <a:solidFill>
                  <a:schemeClr val="bg1"/>
                </a:solidFill>
              </a:rPr>
              <a:t>fejleszté</a:t>
            </a:r>
            <a:r>
              <a:rPr lang="hu-HU" sz="2000" dirty="0">
                <a:solidFill>
                  <a:schemeClr val="bg1"/>
                </a:solidFill>
              </a:rPr>
              <a:t>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068C427-29D9-FBA1-C847-8281AF84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r="38043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F2B0450-5D9B-0022-4693-7822A7B7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Projekt rövid célja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2D04C9-5BF3-724F-4BDF-38DD73B4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hu-HU" sz="1700">
                <a:solidFill>
                  <a:schemeClr val="bg1"/>
                </a:solidFill>
              </a:rPr>
              <a:t>A projekt célja, hogy különböző </a:t>
            </a:r>
            <a:r>
              <a:rPr lang="en-US" sz="1700">
                <a:solidFill>
                  <a:schemeClr val="bg1"/>
                </a:solidFill>
              </a:rPr>
              <a:t>cégek helyeit pl.: kocsmák, kávézók stb egy weboldalon megadják, hogy a látogatók könnyebben tudjanak keresni programhelyszíneket maguknak </a:t>
            </a:r>
            <a:endParaRPr lang="hu-HU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9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3481825-2994-C8FC-CF93-5FF23CFF4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352BA68-AFF2-0264-5E08-8347C67F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Projekt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tervezési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lépései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ombusz 5">
            <a:extLst>
              <a:ext uri="{FF2B5EF4-FFF2-40B4-BE49-F238E27FC236}">
                <a16:creationId xmlns:a16="http://schemas.microsoft.com/office/drawing/2014/main" id="{6FB9B8AA-6C7E-393F-C832-C04227239417}"/>
              </a:ext>
            </a:extLst>
          </p:cNvPr>
          <p:cNvSpPr/>
          <p:nvPr/>
        </p:nvSpPr>
        <p:spPr>
          <a:xfrm>
            <a:off x="3386666" y="1371599"/>
            <a:ext cx="5418667" cy="5418667"/>
          </a:xfrm>
          <a:prstGeom prst="diamond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u-HU"/>
          </a:p>
        </p:txBody>
      </p:sp>
      <p:sp>
        <p:nvSpPr>
          <p:cNvPr id="7" name="Szabadkézi sokszög: alakzat 6">
            <a:extLst>
              <a:ext uri="{FF2B5EF4-FFF2-40B4-BE49-F238E27FC236}">
                <a16:creationId xmlns:a16="http://schemas.microsoft.com/office/drawing/2014/main" id="{ACD2C207-C426-B8FB-DA1A-0A6B24CC0C79}"/>
              </a:ext>
            </a:extLst>
          </p:cNvPr>
          <p:cNvSpPr/>
          <p:nvPr/>
        </p:nvSpPr>
        <p:spPr>
          <a:xfrm>
            <a:off x="3901439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Erősség</a:t>
            </a:r>
            <a:endParaRPr lang="en-GB" sz="3000" kern="1200" dirty="0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70B0DDB-B075-8958-93F8-656CD34C250E}"/>
              </a:ext>
            </a:extLst>
          </p:cNvPr>
          <p:cNvSpPr/>
          <p:nvPr/>
        </p:nvSpPr>
        <p:spPr>
          <a:xfrm>
            <a:off x="6177280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Gyengeség</a:t>
            </a:r>
            <a:endParaRPr lang="en-GB" sz="3000" kern="1200" dirty="0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ABEC5217-D09A-02DB-628C-B8D7DFA3A653}"/>
              </a:ext>
            </a:extLst>
          </p:cNvPr>
          <p:cNvSpPr/>
          <p:nvPr/>
        </p:nvSpPr>
        <p:spPr>
          <a:xfrm>
            <a:off x="3901439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00B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Lehetőség</a:t>
            </a:r>
            <a:endParaRPr lang="en-GB" sz="3000" kern="1200" dirty="0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9F240ED5-A7C9-B9D5-8340-62BCD02E0EA2}"/>
              </a:ext>
            </a:extLst>
          </p:cNvPr>
          <p:cNvSpPr/>
          <p:nvPr/>
        </p:nvSpPr>
        <p:spPr>
          <a:xfrm>
            <a:off x="6177280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C00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Veszélyek</a:t>
            </a:r>
            <a:endParaRPr lang="en-GB" sz="3000" kern="12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3AE24-971B-33D2-0EB9-895EBF75C76C}"/>
              </a:ext>
            </a:extLst>
          </p:cNvPr>
          <p:cNvSpPr txBox="1"/>
          <p:nvPr/>
        </p:nvSpPr>
        <p:spPr>
          <a:xfrm>
            <a:off x="838199" y="1701706"/>
            <a:ext cx="2738698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Van </a:t>
            </a:r>
            <a:r>
              <a:rPr lang="en-US" dirty="0" err="1"/>
              <a:t>alapja</a:t>
            </a:r>
            <a:r>
              <a:rPr lang="en-US" dirty="0"/>
              <a:t> a </a:t>
            </a:r>
            <a:r>
              <a:rPr lang="en-US" dirty="0" err="1"/>
              <a:t>tervnek</a:t>
            </a:r>
            <a:endParaRPr lang="hu-HU" dirty="0"/>
          </a:p>
          <a:p>
            <a:pPr marL="285750" indent="-285750">
              <a:buFontTx/>
              <a:buChar char="-"/>
            </a:pPr>
            <a:r>
              <a:rPr lang="hu-HU" dirty="0"/>
              <a:t>Piacképes</a:t>
            </a:r>
          </a:p>
          <a:p>
            <a:pPr marL="285750" indent="-285750">
              <a:buFontTx/>
              <a:buChar char="-"/>
            </a:pPr>
            <a:r>
              <a:rPr lang="hu-HU" dirty="0"/>
              <a:t>Leegyszerűsített keresés</a:t>
            </a:r>
            <a:endParaRPr lang="en-US" dirty="0"/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F930EC85-1839-4189-B7EA-ED25B13E4E19}"/>
              </a:ext>
            </a:extLst>
          </p:cNvPr>
          <p:cNvCxnSpPr/>
          <p:nvPr/>
        </p:nvCxnSpPr>
        <p:spPr>
          <a:xfrm flipH="1" flipV="1">
            <a:off x="3386666" y="1998133"/>
            <a:ext cx="352212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0CA5375-9F4F-6F15-1C08-12A91F1F5F79}"/>
              </a:ext>
            </a:extLst>
          </p:cNvPr>
          <p:cNvSpPr txBox="1"/>
          <p:nvPr/>
        </p:nvSpPr>
        <p:spPr>
          <a:xfrm>
            <a:off x="9149687" y="1278003"/>
            <a:ext cx="27188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nyelvben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megírni</a:t>
            </a:r>
            <a:br>
              <a:rPr lang="en-US" dirty="0"/>
            </a:br>
            <a:r>
              <a:rPr lang="en-US" dirty="0"/>
              <a:t> a </a:t>
            </a:r>
            <a:r>
              <a:rPr lang="en-US" dirty="0" err="1"/>
              <a:t>projektet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Csoportmunka</a:t>
            </a:r>
            <a:endParaRPr lang="en-GB" dirty="0"/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2E4CCA05-8E11-FF49-C94C-D4BA98B508CD}"/>
              </a:ext>
            </a:extLst>
          </p:cNvPr>
          <p:cNvCxnSpPr>
            <a:cxnSpLocks/>
          </p:cNvCxnSpPr>
          <p:nvPr/>
        </p:nvCxnSpPr>
        <p:spPr>
          <a:xfrm flipV="1">
            <a:off x="8563185" y="1998133"/>
            <a:ext cx="441961" cy="106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385278E9-16BA-84A2-1CEE-B3F1D8E4D0D5}"/>
              </a:ext>
            </a:extLst>
          </p:cNvPr>
          <p:cNvSpPr txBox="1"/>
          <p:nvPr/>
        </p:nvSpPr>
        <p:spPr>
          <a:xfrm>
            <a:off x="687131" y="5952326"/>
            <a:ext cx="21766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/>
              <a:t>Bővítési lehetőség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C10B2BF7-64E2-DA6F-DF95-D8D68569DE66}"/>
              </a:ext>
            </a:extLst>
          </p:cNvPr>
          <p:cNvCxnSpPr/>
          <p:nvPr/>
        </p:nvCxnSpPr>
        <p:spPr>
          <a:xfrm flipH="1">
            <a:off x="3386666" y="5825067"/>
            <a:ext cx="352212" cy="19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3F488F-F777-0F41-D58B-F476F7E9AAA4}"/>
              </a:ext>
            </a:extLst>
          </p:cNvPr>
          <p:cNvSpPr txBox="1"/>
          <p:nvPr/>
        </p:nvSpPr>
        <p:spPr>
          <a:xfrm>
            <a:off x="10007069" y="5842001"/>
            <a:ext cx="12554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‐"/>
            </a:pPr>
            <a:r>
              <a:rPr lang="hu-HU" dirty="0"/>
              <a:t>Új dolog</a:t>
            </a:r>
            <a:endParaRPr lang="en-GB" dirty="0"/>
          </a:p>
        </p:txBody>
      </p: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59556DE6-E423-CCD0-B466-11DD04C776F0}"/>
              </a:ext>
            </a:extLst>
          </p:cNvPr>
          <p:cNvCxnSpPr/>
          <p:nvPr/>
        </p:nvCxnSpPr>
        <p:spPr>
          <a:xfrm>
            <a:off x="8563185" y="5952326"/>
            <a:ext cx="130894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26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Kép 16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BA77E217-15F5-3B13-569E-5D491601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66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67E790-4AB9-62F4-8DDF-BD8A2993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27" y="1113531"/>
            <a:ext cx="4155825" cy="4072044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Projekt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ütemezése</a:t>
            </a:r>
            <a:endParaRPr lang="en-GB" dirty="0">
              <a:solidFill>
                <a:srgbClr val="FFFFFF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62BB6-4C2A-9C2D-9AF4-3BC8D765B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98520"/>
              </p:ext>
            </p:extLst>
          </p:nvPr>
        </p:nvGraphicFramePr>
        <p:xfrm>
          <a:off x="5186553" y="2623676"/>
          <a:ext cx="6167248" cy="407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65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A457B0A-CEB5-9A9A-C002-8B58883C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6DC03E-933A-B8D3-928C-C9FF9854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2541559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Laravel 10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keretrendszer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chemeClr val="bg1"/>
                </a:solidFill>
              </a:rPr>
              <a:t>MySQL </a:t>
            </a:r>
            <a:r>
              <a:rPr lang="en-US" dirty="0" err="1">
                <a:solidFill>
                  <a:schemeClr val="bg1"/>
                </a:solidFill>
              </a:rPr>
              <a:t>adatbázis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F3082-627F-75F9-A04A-C272F7A0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590033"/>
            <a:ext cx="5300133" cy="153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| Most Popular Open Source Relational Database | AWS">
            <a:extLst>
              <a:ext uri="{FF2B5EF4-FFF2-40B4-BE49-F238E27FC236}">
                <a16:creationId xmlns:a16="http://schemas.microsoft.com/office/drawing/2014/main" id="{8E5E9C15-FAEF-1B67-E132-104831D0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34" y="3585678"/>
            <a:ext cx="4368799" cy="22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2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Kezét fogó kéz">
            <a:extLst>
              <a:ext uri="{FF2B5EF4-FFF2-40B4-BE49-F238E27FC236}">
                <a16:creationId xmlns:a16="http://schemas.microsoft.com/office/drawing/2014/main" id="{A3733775-6192-412E-BC8A-57454DAD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7B6115-C4F1-82C4-9543-9A420407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Köszönjük a figyelmet!!!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53</TotalTime>
  <Words>114</Words>
  <Application>Microsoft Office PowerPoint</Application>
  <PresentationFormat>Szélesvásznú</PresentationFormat>
  <Paragraphs>27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Office-téma</vt:lpstr>
      <vt:lpstr>“Minden egy helyen”</vt:lpstr>
      <vt:lpstr>Csapattagok feladatai</vt:lpstr>
      <vt:lpstr>Projekt rövid célja</vt:lpstr>
      <vt:lpstr>Projekt tervezési lépései</vt:lpstr>
      <vt:lpstr>Projekt ütemezése</vt:lpstr>
      <vt:lpstr>Projekt részletesen</vt:lpstr>
      <vt:lpstr>Köszönjük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“Googlecopyweboldal”</dc:title>
  <dc:creator>Norbert Rácz</dc:creator>
  <cp:lastModifiedBy>Norbert Rácz</cp:lastModifiedBy>
  <cp:revision>6</cp:revision>
  <dcterms:created xsi:type="dcterms:W3CDTF">2023-11-05T14:14:42Z</dcterms:created>
  <dcterms:modified xsi:type="dcterms:W3CDTF">2023-11-25T10:36:32Z</dcterms:modified>
</cp:coreProperties>
</file>